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63" r:id="rId5"/>
    <p:sldId id="262" r:id="rId6"/>
    <p:sldId id="259" r:id="rId7"/>
    <p:sldId id="258" r:id="rId8"/>
    <p:sldId id="257" r:id="rId9"/>
    <p:sldId id="260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F04C5C-B15B-46BF-A85C-55928237BE05}" v="12" dt="2025-11-06T16:40:46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868CCE3B-0BC1-45F9-B792-6C1CD11EB596}"/>
    <pc:docChg chg="undo custSel addSld modSld">
      <pc:chgData name="Oppenheim, Tomas" userId="7bbdd6b4-1f3d-4fdd-ac21-d8c716941374" providerId="ADAL" clId="{868CCE3B-0BC1-45F9-B792-6C1CD11EB596}" dt="2025-11-06T16:40:49.567" v="252" actId="478"/>
      <pc:docMkLst>
        <pc:docMk/>
      </pc:docMkLst>
      <pc:sldChg chg="addSp modSp mod setBg">
        <pc:chgData name="Oppenheim, Tomas" userId="7bbdd6b4-1f3d-4fdd-ac21-d8c716941374" providerId="ADAL" clId="{868CCE3B-0BC1-45F9-B792-6C1CD11EB596}" dt="2025-11-04T22:50:34.137" v="7" actId="26606"/>
        <pc:sldMkLst>
          <pc:docMk/>
          <pc:sldMk cId="3450272985" sldId="257"/>
        </pc:sldMkLst>
        <pc:spChg chg="mod">
          <ac:chgData name="Oppenheim, Tomas" userId="7bbdd6b4-1f3d-4fdd-ac21-d8c716941374" providerId="ADAL" clId="{868CCE3B-0BC1-45F9-B792-6C1CD11EB596}" dt="2025-11-04T22:50:34.137" v="7" actId="26606"/>
          <ac:spMkLst>
            <pc:docMk/>
            <pc:sldMk cId="3450272985" sldId="257"/>
            <ac:spMk id="2" creationId="{FC8664DB-9658-B35B-D61B-43772FE8996E}"/>
          </ac:spMkLst>
        </pc:spChg>
        <pc:spChg chg="add">
          <ac:chgData name="Oppenheim, Tomas" userId="7bbdd6b4-1f3d-4fdd-ac21-d8c716941374" providerId="ADAL" clId="{868CCE3B-0BC1-45F9-B792-6C1CD11EB596}" dt="2025-11-04T22:50:34.137" v="7" actId="26606"/>
          <ac:spMkLst>
            <pc:docMk/>
            <pc:sldMk cId="3450272985" sldId="257"/>
            <ac:spMk id="12" creationId="{99ED5833-B85B-4103-8A3B-CAB0308E6C15}"/>
          </ac:spMkLst>
        </pc:spChg>
        <pc:picChg chg="mod">
          <ac:chgData name="Oppenheim, Tomas" userId="7bbdd6b4-1f3d-4fdd-ac21-d8c716941374" providerId="ADAL" clId="{868CCE3B-0BC1-45F9-B792-6C1CD11EB596}" dt="2025-11-04T22:50:34.137" v="7" actId="26606"/>
          <ac:picMkLst>
            <pc:docMk/>
            <pc:sldMk cId="3450272985" sldId="257"/>
            <ac:picMk id="5" creationId="{8BC89DE8-58BD-9EE2-9606-33EEA416310E}"/>
          </ac:picMkLst>
        </pc:picChg>
        <pc:picChg chg="add mod">
          <ac:chgData name="Oppenheim, Tomas" userId="7bbdd6b4-1f3d-4fdd-ac21-d8c716941374" providerId="ADAL" clId="{868CCE3B-0BC1-45F9-B792-6C1CD11EB596}" dt="2025-11-04T22:50:34.137" v="7" actId="26606"/>
          <ac:picMkLst>
            <pc:docMk/>
            <pc:sldMk cId="3450272985" sldId="257"/>
            <ac:picMk id="7" creationId="{03AEC81D-879F-5E92-8444-638A83D56EA7}"/>
          </ac:picMkLst>
        </pc:picChg>
      </pc:sldChg>
      <pc:sldChg chg="addSp modSp mod setBg">
        <pc:chgData name="Oppenheim, Tomas" userId="7bbdd6b4-1f3d-4fdd-ac21-d8c716941374" providerId="ADAL" clId="{868CCE3B-0BC1-45F9-B792-6C1CD11EB596}" dt="2025-11-04T22:52:00.566" v="10" actId="26606"/>
        <pc:sldMkLst>
          <pc:docMk/>
          <pc:sldMk cId="2610181492" sldId="258"/>
        </pc:sldMkLst>
        <pc:spChg chg="mod">
          <ac:chgData name="Oppenheim, Tomas" userId="7bbdd6b4-1f3d-4fdd-ac21-d8c716941374" providerId="ADAL" clId="{868CCE3B-0BC1-45F9-B792-6C1CD11EB596}" dt="2025-11-04T22:52:00.566" v="10" actId="26606"/>
          <ac:spMkLst>
            <pc:docMk/>
            <pc:sldMk cId="2610181492" sldId="258"/>
            <ac:spMk id="2" creationId="{232FE2CF-F647-7961-1FB0-49351186A094}"/>
          </ac:spMkLst>
        </pc:spChg>
        <pc:spChg chg="add">
          <ac:chgData name="Oppenheim, Tomas" userId="7bbdd6b4-1f3d-4fdd-ac21-d8c716941374" providerId="ADAL" clId="{868CCE3B-0BC1-45F9-B792-6C1CD11EB596}" dt="2025-11-04T22:52:00.566" v="10" actId="26606"/>
          <ac:spMkLst>
            <pc:docMk/>
            <pc:sldMk cId="2610181492" sldId="258"/>
            <ac:spMk id="12" creationId="{99ED5833-B85B-4103-8A3B-CAB0308E6C15}"/>
          </ac:spMkLst>
        </pc:spChg>
        <pc:picChg chg="mod">
          <ac:chgData name="Oppenheim, Tomas" userId="7bbdd6b4-1f3d-4fdd-ac21-d8c716941374" providerId="ADAL" clId="{868CCE3B-0BC1-45F9-B792-6C1CD11EB596}" dt="2025-11-04T22:52:00.566" v="10" actId="26606"/>
          <ac:picMkLst>
            <pc:docMk/>
            <pc:sldMk cId="2610181492" sldId="258"/>
            <ac:picMk id="5" creationId="{57AE870F-3AAA-6689-DB5D-DBD1F1BEBB29}"/>
          </ac:picMkLst>
        </pc:picChg>
        <pc:picChg chg="add mod">
          <ac:chgData name="Oppenheim, Tomas" userId="7bbdd6b4-1f3d-4fdd-ac21-d8c716941374" providerId="ADAL" clId="{868CCE3B-0BC1-45F9-B792-6C1CD11EB596}" dt="2025-11-04T22:52:00.566" v="10" actId="26606"/>
          <ac:picMkLst>
            <pc:docMk/>
            <pc:sldMk cId="2610181492" sldId="258"/>
            <ac:picMk id="7" creationId="{74CED635-A765-920D-6E22-DCFDAA1C2916}"/>
          </ac:picMkLst>
        </pc:picChg>
      </pc:sldChg>
      <pc:sldChg chg="addSp modSp mod setBg">
        <pc:chgData name="Oppenheim, Tomas" userId="7bbdd6b4-1f3d-4fdd-ac21-d8c716941374" providerId="ADAL" clId="{868CCE3B-0BC1-45F9-B792-6C1CD11EB596}" dt="2025-11-04T22:53:15.010" v="14" actId="26606"/>
        <pc:sldMkLst>
          <pc:docMk/>
          <pc:sldMk cId="2375427319" sldId="259"/>
        </pc:sldMkLst>
        <pc:spChg chg="mod">
          <ac:chgData name="Oppenheim, Tomas" userId="7bbdd6b4-1f3d-4fdd-ac21-d8c716941374" providerId="ADAL" clId="{868CCE3B-0BC1-45F9-B792-6C1CD11EB596}" dt="2025-11-04T22:53:15.010" v="14" actId="26606"/>
          <ac:spMkLst>
            <pc:docMk/>
            <pc:sldMk cId="2375427319" sldId="259"/>
            <ac:spMk id="2" creationId="{366CF0E4-DCFC-C592-934D-B58910EBFE76}"/>
          </ac:spMkLst>
        </pc:spChg>
        <pc:spChg chg="add">
          <ac:chgData name="Oppenheim, Tomas" userId="7bbdd6b4-1f3d-4fdd-ac21-d8c716941374" providerId="ADAL" clId="{868CCE3B-0BC1-45F9-B792-6C1CD11EB596}" dt="2025-11-04T22:53:15.010" v="14" actId="26606"/>
          <ac:spMkLst>
            <pc:docMk/>
            <pc:sldMk cId="2375427319" sldId="259"/>
            <ac:spMk id="12" creationId="{99ED5833-B85B-4103-8A3B-CAB0308E6C15}"/>
          </ac:spMkLst>
        </pc:spChg>
        <pc:picChg chg="mod">
          <ac:chgData name="Oppenheim, Tomas" userId="7bbdd6b4-1f3d-4fdd-ac21-d8c716941374" providerId="ADAL" clId="{868CCE3B-0BC1-45F9-B792-6C1CD11EB596}" dt="2025-11-04T22:53:15.010" v="14" actId="26606"/>
          <ac:picMkLst>
            <pc:docMk/>
            <pc:sldMk cId="2375427319" sldId="259"/>
            <ac:picMk id="4" creationId="{B94C8512-901C-B8B9-FBD4-32C5D9ABBE72}"/>
          </ac:picMkLst>
        </pc:picChg>
        <pc:picChg chg="add mod">
          <ac:chgData name="Oppenheim, Tomas" userId="7bbdd6b4-1f3d-4fdd-ac21-d8c716941374" providerId="ADAL" clId="{868CCE3B-0BC1-45F9-B792-6C1CD11EB596}" dt="2025-11-04T22:53:15.010" v="14" actId="26606"/>
          <ac:picMkLst>
            <pc:docMk/>
            <pc:sldMk cId="2375427319" sldId="259"/>
            <ac:picMk id="7" creationId="{1BDFF641-5456-BDED-370C-CDB313EC081A}"/>
          </ac:picMkLst>
        </pc:picChg>
      </pc:sldChg>
      <pc:sldChg chg="addSp modSp mod setBg">
        <pc:chgData name="Oppenheim, Tomas" userId="7bbdd6b4-1f3d-4fdd-ac21-d8c716941374" providerId="ADAL" clId="{868CCE3B-0BC1-45F9-B792-6C1CD11EB596}" dt="2025-11-04T22:49:22.368" v="4" actId="26606"/>
        <pc:sldMkLst>
          <pc:docMk/>
          <pc:sldMk cId="126970936" sldId="260"/>
        </pc:sldMkLst>
        <pc:spChg chg="mod">
          <ac:chgData name="Oppenheim, Tomas" userId="7bbdd6b4-1f3d-4fdd-ac21-d8c716941374" providerId="ADAL" clId="{868CCE3B-0BC1-45F9-B792-6C1CD11EB596}" dt="2025-11-04T22:49:22.368" v="4" actId="26606"/>
          <ac:spMkLst>
            <pc:docMk/>
            <pc:sldMk cId="126970936" sldId="260"/>
            <ac:spMk id="6" creationId="{958830E3-7F57-42CA-39FF-E776263FCDBC}"/>
          </ac:spMkLst>
        </pc:spChg>
        <pc:spChg chg="add">
          <ac:chgData name="Oppenheim, Tomas" userId="7bbdd6b4-1f3d-4fdd-ac21-d8c716941374" providerId="ADAL" clId="{868CCE3B-0BC1-45F9-B792-6C1CD11EB596}" dt="2025-11-04T22:49:22.368" v="4" actId="26606"/>
          <ac:spMkLst>
            <pc:docMk/>
            <pc:sldMk cId="126970936" sldId="260"/>
            <ac:spMk id="13" creationId="{99ED5833-B85B-4103-8A3B-CAB0308E6C15}"/>
          </ac:spMkLst>
        </pc:spChg>
        <pc:picChg chg="mod ord">
          <ac:chgData name="Oppenheim, Tomas" userId="7bbdd6b4-1f3d-4fdd-ac21-d8c716941374" providerId="ADAL" clId="{868CCE3B-0BC1-45F9-B792-6C1CD11EB596}" dt="2025-11-04T22:49:22.368" v="4" actId="26606"/>
          <ac:picMkLst>
            <pc:docMk/>
            <pc:sldMk cId="126970936" sldId="260"/>
            <ac:picMk id="5" creationId="{9192C5C4-06DA-B202-BA83-1A096A4B5865}"/>
          </ac:picMkLst>
        </pc:picChg>
        <pc:picChg chg="add mod">
          <ac:chgData name="Oppenheim, Tomas" userId="7bbdd6b4-1f3d-4fdd-ac21-d8c716941374" providerId="ADAL" clId="{868CCE3B-0BC1-45F9-B792-6C1CD11EB596}" dt="2025-11-04T22:49:22.368" v="4" actId="26606"/>
          <ac:picMkLst>
            <pc:docMk/>
            <pc:sldMk cId="126970936" sldId="260"/>
            <ac:picMk id="8" creationId="{B8371880-C577-1EF2-AA21-33D1612C4130}"/>
          </ac:picMkLst>
        </pc:picChg>
      </pc:sldChg>
      <pc:sldChg chg="addSp delSp modSp add mod setBg delDesignElem">
        <pc:chgData name="Oppenheim, Tomas" userId="7bbdd6b4-1f3d-4fdd-ac21-d8c716941374" providerId="ADAL" clId="{868CCE3B-0BC1-45F9-B792-6C1CD11EB596}" dt="2025-11-04T22:55:34.838" v="30" actId="962"/>
        <pc:sldMkLst>
          <pc:docMk/>
          <pc:sldMk cId="1658451527" sldId="261"/>
        </pc:sldMkLst>
        <pc:spChg chg="mod">
          <ac:chgData name="Oppenheim, Tomas" userId="7bbdd6b4-1f3d-4fdd-ac21-d8c716941374" providerId="ADAL" clId="{868CCE3B-0BC1-45F9-B792-6C1CD11EB596}" dt="2025-11-04T22:54:31.721" v="24" actId="20577"/>
          <ac:spMkLst>
            <pc:docMk/>
            <pc:sldMk cId="1658451527" sldId="261"/>
            <ac:spMk id="6" creationId="{7A56D4E3-5CE7-81C1-0322-BE5C90E653BA}"/>
          </ac:spMkLst>
        </pc:spChg>
        <pc:spChg chg="add">
          <ac:chgData name="Oppenheim, Tomas" userId="7bbdd6b4-1f3d-4fdd-ac21-d8c716941374" providerId="ADAL" clId="{868CCE3B-0BC1-45F9-B792-6C1CD11EB596}" dt="2025-11-04T22:55:32.188" v="26" actId="26606"/>
          <ac:spMkLst>
            <pc:docMk/>
            <pc:sldMk cId="1658451527" sldId="261"/>
            <ac:spMk id="12" creationId="{99ED5833-B85B-4103-8A3B-CAB0308E6C15}"/>
          </ac:spMkLst>
        </pc:spChg>
        <pc:picChg chg="add mod">
          <ac:chgData name="Oppenheim, Tomas" userId="7bbdd6b4-1f3d-4fdd-ac21-d8c716941374" providerId="ADAL" clId="{868CCE3B-0BC1-45F9-B792-6C1CD11EB596}" dt="2025-11-04T22:55:34.665" v="27" actId="27614"/>
          <ac:picMkLst>
            <pc:docMk/>
            <pc:sldMk cId="1658451527" sldId="261"/>
            <ac:picMk id="3" creationId="{510EFE97-DA24-BD6E-5476-86E8FF98C993}"/>
          </ac:picMkLst>
        </pc:picChg>
        <pc:picChg chg="add mod">
          <ac:chgData name="Oppenheim, Tomas" userId="7bbdd6b4-1f3d-4fdd-ac21-d8c716941374" providerId="ADAL" clId="{868CCE3B-0BC1-45F9-B792-6C1CD11EB596}" dt="2025-11-04T22:55:34.838" v="30" actId="962"/>
          <ac:picMkLst>
            <pc:docMk/>
            <pc:sldMk cId="1658451527" sldId="261"/>
            <ac:picMk id="7" creationId="{10003831-21C4-5953-2BB2-1AF6FAB6FA0D}"/>
          </ac:picMkLst>
        </pc:picChg>
      </pc:sldChg>
      <pc:sldChg chg="addSp delSp modSp add mod setBg delDesignElem">
        <pc:chgData name="Oppenheim, Tomas" userId="7bbdd6b4-1f3d-4fdd-ac21-d8c716941374" providerId="ADAL" clId="{868CCE3B-0BC1-45F9-B792-6C1CD11EB596}" dt="2025-11-04T22:57:44.933" v="71" actId="1076"/>
        <pc:sldMkLst>
          <pc:docMk/>
          <pc:sldMk cId="774157850" sldId="262"/>
        </pc:sldMkLst>
        <pc:spChg chg="mod">
          <ac:chgData name="Oppenheim, Tomas" userId="7bbdd6b4-1f3d-4fdd-ac21-d8c716941374" providerId="ADAL" clId="{868CCE3B-0BC1-45F9-B792-6C1CD11EB596}" dt="2025-11-04T22:56:47.653" v="63" actId="1076"/>
          <ac:spMkLst>
            <pc:docMk/>
            <pc:sldMk cId="774157850" sldId="262"/>
            <ac:spMk id="2" creationId="{51F59E1F-8160-0ED7-4F48-D99530AFC27E}"/>
          </ac:spMkLst>
        </pc:spChg>
        <pc:picChg chg="add mod">
          <ac:chgData name="Oppenheim, Tomas" userId="7bbdd6b4-1f3d-4fdd-ac21-d8c716941374" providerId="ADAL" clId="{868CCE3B-0BC1-45F9-B792-6C1CD11EB596}" dt="2025-11-04T22:57:44.933" v="71" actId="1076"/>
          <ac:picMkLst>
            <pc:docMk/>
            <pc:sldMk cId="774157850" sldId="262"/>
            <ac:picMk id="5" creationId="{1EC343FA-47AA-DD04-12F3-BE8256DEE34D}"/>
          </ac:picMkLst>
        </pc:picChg>
        <pc:picChg chg="add mod">
          <ac:chgData name="Oppenheim, Tomas" userId="7bbdd6b4-1f3d-4fdd-ac21-d8c716941374" providerId="ADAL" clId="{868CCE3B-0BC1-45F9-B792-6C1CD11EB596}" dt="2025-11-04T22:57:42.949" v="70" actId="1076"/>
          <ac:picMkLst>
            <pc:docMk/>
            <pc:sldMk cId="774157850" sldId="262"/>
            <ac:picMk id="8" creationId="{E88512BB-68C0-7E88-107B-93401E46EC57}"/>
          </ac:picMkLst>
        </pc:picChg>
        <pc:picChg chg="add mod">
          <ac:chgData name="Oppenheim, Tomas" userId="7bbdd6b4-1f3d-4fdd-ac21-d8c716941374" providerId="ADAL" clId="{868CCE3B-0BC1-45F9-B792-6C1CD11EB596}" dt="2025-11-04T22:57:40.375" v="69" actId="14100"/>
          <ac:picMkLst>
            <pc:docMk/>
            <pc:sldMk cId="774157850" sldId="262"/>
            <ac:picMk id="10" creationId="{45E47BA9-2275-6628-EF99-B31E737614FB}"/>
          </ac:picMkLst>
        </pc:picChg>
      </pc:sldChg>
      <pc:sldChg chg="delSp modSp add mod">
        <pc:chgData name="Oppenheim, Tomas" userId="7bbdd6b4-1f3d-4fdd-ac21-d8c716941374" providerId="ADAL" clId="{868CCE3B-0BC1-45F9-B792-6C1CD11EB596}" dt="2025-11-05T22:36:51.384" v="145" actId="20577"/>
        <pc:sldMkLst>
          <pc:docMk/>
          <pc:sldMk cId="3737099809" sldId="263"/>
        </pc:sldMkLst>
        <pc:spChg chg="mod">
          <ac:chgData name="Oppenheim, Tomas" userId="7bbdd6b4-1f3d-4fdd-ac21-d8c716941374" providerId="ADAL" clId="{868CCE3B-0BC1-45F9-B792-6C1CD11EB596}" dt="2025-11-05T22:36:51.384" v="145" actId="20577"/>
          <ac:spMkLst>
            <pc:docMk/>
            <pc:sldMk cId="3737099809" sldId="263"/>
            <ac:spMk id="2" creationId="{ABEDBBBF-8066-2C1F-797B-37B024FBE6C8}"/>
          </ac:spMkLst>
        </pc:spChg>
      </pc:sldChg>
      <pc:sldChg chg="modSp add mod">
        <pc:chgData name="Oppenheim, Tomas" userId="7bbdd6b4-1f3d-4fdd-ac21-d8c716941374" providerId="ADAL" clId="{868CCE3B-0BC1-45F9-B792-6C1CD11EB596}" dt="2025-11-05T22:36:57.225" v="147" actId="20577"/>
        <pc:sldMkLst>
          <pc:docMk/>
          <pc:sldMk cId="2669897523" sldId="264"/>
        </pc:sldMkLst>
        <pc:spChg chg="mod">
          <ac:chgData name="Oppenheim, Tomas" userId="7bbdd6b4-1f3d-4fdd-ac21-d8c716941374" providerId="ADAL" clId="{868CCE3B-0BC1-45F9-B792-6C1CD11EB596}" dt="2025-11-05T22:36:57.225" v="147" actId="20577"/>
          <ac:spMkLst>
            <pc:docMk/>
            <pc:sldMk cId="2669897523" sldId="264"/>
            <ac:spMk id="2" creationId="{022D9FB8-A821-2440-240B-C649446DCD82}"/>
          </ac:spMkLst>
        </pc:spChg>
      </pc:sldChg>
      <pc:sldChg chg="addSp delSp modSp add mod setBg delDesignElem">
        <pc:chgData name="Oppenheim, Tomas" userId="7bbdd6b4-1f3d-4fdd-ac21-d8c716941374" providerId="ADAL" clId="{868CCE3B-0BC1-45F9-B792-6C1CD11EB596}" dt="2025-11-05T22:42:31.622" v="158" actId="962"/>
        <pc:sldMkLst>
          <pc:docMk/>
          <pc:sldMk cId="287640584" sldId="265"/>
        </pc:sldMkLst>
        <pc:spChg chg="mod">
          <ac:chgData name="Oppenheim, Tomas" userId="7bbdd6b4-1f3d-4fdd-ac21-d8c716941374" providerId="ADAL" clId="{868CCE3B-0BC1-45F9-B792-6C1CD11EB596}" dt="2025-11-05T22:42:31.622" v="158" actId="962"/>
          <ac:spMkLst>
            <pc:docMk/>
            <pc:sldMk cId="287640584" sldId="265"/>
            <ac:spMk id="2" creationId="{1C169835-9A85-962E-B70E-3B915C74F591}"/>
          </ac:spMkLst>
        </pc:spChg>
        <pc:spChg chg="add">
          <ac:chgData name="Oppenheim, Tomas" userId="7bbdd6b4-1f3d-4fdd-ac21-d8c716941374" providerId="ADAL" clId="{868CCE3B-0BC1-45F9-B792-6C1CD11EB596}" dt="2025-11-05T22:42:27.877" v="154" actId="26606"/>
          <ac:spMkLst>
            <pc:docMk/>
            <pc:sldMk cId="287640584" sldId="265"/>
            <ac:spMk id="11" creationId="{99ED5833-B85B-4103-8A3B-CAB0308E6C15}"/>
          </ac:spMkLst>
        </pc:spChg>
        <pc:picChg chg="add mod ord">
          <ac:chgData name="Oppenheim, Tomas" userId="7bbdd6b4-1f3d-4fdd-ac21-d8c716941374" providerId="ADAL" clId="{868CCE3B-0BC1-45F9-B792-6C1CD11EB596}" dt="2025-11-05T22:42:31.621" v="157" actId="27614"/>
          <ac:picMkLst>
            <pc:docMk/>
            <pc:sldMk cId="287640584" sldId="265"/>
            <ac:picMk id="4" creationId="{7221A193-C253-33D3-770B-8E685A52ACF3}"/>
          </ac:picMkLst>
        </pc:picChg>
        <pc:picChg chg="add mod">
          <ac:chgData name="Oppenheim, Tomas" userId="7bbdd6b4-1f3d-4fdd-ac21-d8c716941374" providerId="ADAL" clId="{868CCE3B-0BC1-45F9-B792-6C1CD11EB596}" dt="2025-11-05T22:42:31.529" v="155" actId="27614"/>
          <ac:picMkLst>
            <pc:docMk/>
            <pc:sldMk cId="287640584" sldId="265"/>
            <ac:picMk id="6" creationId="{66558F8A-A84F-FB18-2FD7-BBB32DF95620}"/>
          </ac:picMkLst>
        </pc:picChg>
      </pc:sldChg>
      <pc:sldChg chg="addSp delSp modSp add mod setBg delDesignElem">
        <pc:chgData name="Oppenheim, Tomas" userId="7bbdd6b4-1f3d-4fdd-ac21-d8c716941374" providerId="ADAL" clId="{868CCE3B-0BC1-45F9-B792-6C1CD11EB596}" dt="2025-11-05T22:59:40.508" v="168" actId="27614"/>
        <pc:sldMkLst>
          <pc:docMk/>
          <pc:sldMk cId="1112727444" sldId="266"/>
        </pc:sldMkLst>
        <pc:spChg chg="del">
          <ac:chgData name="Oppenheim, Tomas" userId="7bbdd6b4-1f3d-4fdd-ac21-d8c716941374" providerId="ADAL" clId="{868CCE3B-0BC1-45F9-B792-6C1CD11EB596}" dt="2025-11-05T22:42:35.670" v="160"/>
          <ac:spMkLst>
            <pc:docMk/>
            <pc:sldMk cId="1112727444" sldId="266"/>
            <ac:spMk id="11" creationId="{4BE311C9-0B76-0563-ED34-2B71496DEBAA}"/>
          </ac:spMkLst>
        </pc:spChg>
        <pc:spChg chg="add">
          <ac:chgData name="Oppenheim, Tomas" userId="7bbdd6b4-1f3d-4fdd-ac21-d8c716941374" providerId="ADAL" clId="{868CCE3B-0BC1-45F9-B792-6C1CD11EB596}" dt="2025-11-05T22:59:37.542" v="166" actId="26606"/>
          <ac:spMkLst>
            <pc:docMk/>
            <pc:sldMk cId="1112727444" sldId="266"/>
            <ac:spMk id="13" creationId="{99ED5833-B85B-4103-8A3B-CAB0308E6C15}"/>
          </ac:spMkLst>
        </pc:spChg>
        <pc:picChg chg="del">
          <ac:chgData name="Oppenheim, Tomas" userId="7bbdd6b4-1f3d-4fdd-ac21-d8c716941374" providerId="ADAL" clId="{868CCE3B-0BC1-45F9-B792-6C1CD11EB596}" dt="2025-11-05T22:42:38.539" v="161" actId="478"/>
          <ac:picMkLst>
            <pc:docMk/>
            <pc:sldMk cId="1112727444" sldId="266"/>
            <ac:picMk id="4" creationId="{C637CD7A-DA06-6337-BF57-FA217BE32DDD}"/>
          </ac:picMkLst>
        </pc:picChg>
        <pc:picChg chg="add mod ord">
          <ac:chgData name="Oppenheim, Tomas" userId="7bbdd6b4-1f3d-4fdd-ac21-d8c716941374" providerId="ADAL" clId="{868CCE3B-0BC1-45F9-B792-6C1CD11EB596}" dt="2025-11-05T22:59:40.507" v="167" actId="27614"/>
          <ac:picMkLst>
            <pc:docMk/>
            <pc:sldMk cId="1112727444" sldId="266"/>
            <ac:picMk id="5" creationId="{ADA078DD-D154-0F3E-951F-5DD290DF2515}"/>
          </ac:picMkLst>
        </pc:picChg>
        <pc:picChg chg="del">
          <ac:chgData name="Oppenheim, Tomas" userId="7bbdd6b4-1f3d-4fdd-ac21-d8c716941374" providerId="ADAL" clId="{868CCE3B-0BC1-45F9-B792-6C1CD11EB596}" dt="2025-11-05T22:42:38.539" v="161" actId="478"/>
          <ac:picMkLst>
            <pc:docMk/>
            <pc:sldMk cId="1112727444" sldId="266"/>
            <ac:picMk id="6" creationId="{1C24A496-CB39-44CA-6ACB-403E74AD2E71}"/>
          </ac:picMkLst>
        </pc:picChg>
        <pc:picChg chg="add mod">
          <ac:chgData name="Oppenheim, Tomas" userId="7bbdd6b4-1f3d-4fdd-ac21-d8c716941374" providerId="ADAL" clId="{868CCE3B-0BC1-45F9-B792-6C1CD11EB596}" dt="2025-11-05T22:59:40.508" v="168" actId="27614"/>
          <ac:picMkLst>
            <pc:docMk/>
            <pc:sldMk cId="1112727444" sldId="266"/>
            <ac:picMk id="8" creationId="{299C1488-518B-9E5C-56A0-9440A7D05D8F}"/>
          </ac:picMkLst>
        </pc:picChg>
      </pc:sldChg>
      <pc:sldChg chg="addSp delSp modSp add mod setBg delDesignElem">
        <pc:chgData name="Oppenheim, Tomas" userId="7bbdd6b4-1f3d-4fdd-ac21-d8c716941374" providerId="ADAL" clId="{868CCE3B-0BC1-45F9-B792-6C1CD11EB596}" dt="2025-11-05T23:01:45.482" v="188" actId="962"/>
        <pc:sldMkLst>
          <pc:docMk/>
          <pc:sldMk cId="2025970590" sldId="267"/>
        </pc:sldMkLst>
        <pc:spChg chg="mod">
          <ac:chgData name="Oppenheim, Tomas" userId="7bbdd6b4-1f3d-4fdd-ac21-d8c716941374" providerId="ADAL" clId="{868CCE3B-0BC1-45F9-B792-6C1CD11EB596}" dt="2025-11-05T22:59:46.525" v="178" actId="20577"/>
          <ac:spMkLst>
            <pc:docMk/>
            <pc:sldMk cId="2025970590" sldId="267"/>
            <ac:spMk id="2" creationId="{12D71C5A-02AC-87A6-BBDF-B9993684F341}"/>
          </ac:spMkLst>
        </pc:spChg>
        <pc:spChg chg="add">
          <ac:chgData name="Oppenheim, Tomas" userId="7bbdd6b4-1f3d-4fdd-ac21-d8c716941374" providerId="ADAL" clId="{868CCE3B-0BC1-45F9-B792-6C1CD11EB596}" dt="2025-11-05T23:01:43.121" v="184" actId="26606"/>
          <ac:spMkLst>
            <pc:docMk/>
            <pc:sldMk cId="2025970590" sldId="267"/>
            <ac:spMk id="12" creationId="{99ED5833-B85B-4103-8A3B-CAB0308E6C15}"/>
          </ac:spMkLst>
        </pc:spChg>
        <pc:spChg chg="del">
          <ac:chgData name="Oppenheim, Tomas" userId="7bbdd6b4-1f3d-4fdd-ac21-d8c716941374" providerId="ADAL" clId="{868CCE3B-0BC1-45F9-B792-6C1CD11EB596}" dt="2025-11-05T22:59:43.230" v="170"/>
          <ac:spMkLst>
            <pc:docMk/>
            <pc:sldMk cId="2025970590" sldId="267"/>
            <ac:spMk id="13" creationId="{C5948EDF-0FA4-6F59-134D-C3403BA05F02}"/>
          </ac:spMkLst>
        </pc:spChg>
        <pc:picChg chg="add mod ord">
          <ac:chgData name="Oppenheim, Tomas" userId="7bbdd6b4-1f3d-4fdd-ac21-d8c716941374" providerId="ADAL" clId="{868CCE3B-0BC1-45F9-B792-6C1CD11EB596}" dt="2025-11-05T23:01:45.370" v="185" actId="27614"/>
          <ac:picMkLst>
            <pc:docMk/>
            <pc:sldMk cId="2025970590" sldId="267"/>
            <ac:picMk id="4" creationId="{FC52CF99-D597-2768-D99D-E1AF3CD9B4D5}"/>
          </ac:picMkLst>
        </pc:picChg>
        <pc:picChg chg="del">
          <ac:chgData name="Oppenheim, Tomas" userId="7bbdd6b4-1f3d-4fdd-ac21-d8c716941374" providerId="ADAL" clId="{868CCE3B-0BC1-45F9-B792-6C1CD11EB596}" dt="2025-11-05T22:59:48.721" v="179" actId="478"/>
          <ac:picMkLst>
            <pc:docMk/>
            <pc:sldMk cId="2025970590" sldId="267"/>
            <ac:picMk id="5" creationId="{70870E20-8051-A1EF-8B75-667D75CD7CC4}"/>
          </ac:picMkLst>
        </pc:picChg>
        <pc:picChg chg="add mod">
          <ac:chgData name="Oppenheim, Tomas" userId="7bbdd6b4-1f3d-4fdd-ac21-d8c716941374" providerId="ADAL" clId="{868CCE3B-0BC1-45F9-B792-6C1CD11EB596}" dt="2025-11-05T23:01:45.482" v="188" actId="962"/>
          <ac:picMkLst>
            <pc:docMk/>
            <pc:sldMk cId="2025970590" sldId="267"/>
            <ac:picMk id="7" creationId="{76FFE4E2-BBAF-7591-4135-5C765721EF27}"/>
          </ac:picMkLst>
        </pc:picChg>
        <pc:picChg chg="del">
          <ac:chgData name="Oppenheim, Tomas" userId="7bbdd6b4-1f3d-4fdd-ac21-d8c716941374" providerId="ADAL" clId="{868CCE3B-0BC1-45F9-B792-6C1CD11EB596}" dt="2025-11-05T22:59:48.721" v="179" actId="478"/>
          <ac:picMkLst>
            <pc:docMk/>
            <pc:sldMk cId="2025970590" sldId="267"/>
            <ac:picMk id="8" creationId="{CD50708D-F5E1-B7E4-B475-86DA39B71F77}"/>
          </ac:picMkLst>
        </pc:picChg>
      </pc:sldChg>
      <pc:sldChg chg="addSp delSp modSp add mod setBg delDesignElem">
        <pc:chgData name="Oppenheim, Tomas" userId="7bbdd6b4-1f3d-4fdd-ac21-d8c716941374" providerId="ADAL" clId="{868CCE3B-0BC1-45F9-B792-6C1CD11EB596}" dt="2025-11-05T23:04:35.586" v="204" actId="27614"/>
        <pc:sldMkLst>
          <pc:docMk/>
          <pc:sldMk cId="656131675" sldId="268"/>
        </pc:sldMkLst>
        <pc:spChg chg="mod">
          <ac:chgData name="Oppenheim, Tomas" userId="7bbdd6b4-1f3d-4fdd-ac21-d8c716941374" providerId="ADAL" clId="{868CCE3B-0BC1-45F9-B792-6C1CD11EB596}" dt="2025-11-05T23:04:33.483" v="201" actId="26606"/>
          <ac:spMkLst>
            <pc:docMk/>
            <pc:sldMk cId="656131675" sldId="268"/>
            <ac:spMk id="2" creationId="{5A6172DA-70F2-07F6-8E87-A91FD3FB0895}"/>
          </ac:spMkLst>
        </pc:spChg>
        <pc:spChg chg="del">
          <ac:chgData name="Oppenheim, Tomas" userId="7bbdd6b4-1f3d-4fdd-ac21-d8c716941374" providerId="ADAL" clId="{868CCE3B-0BC1-45F9-B792-6C1CD11EB596}" dt="2025-11-05T23:01:48.080" v="190"/>
          <ac:spMkLst>
            <pc:docMk/>
            <pc:sldMk cId="656131675" sldId="268"/>
            <ac:spMk id="12" creationId="{19EF6EF6-B78F-D740-065A-20227A2C6021}"/>
          </ac:spMkLst>
        </pc:spChg>
        <pc:spChg chg="add del">
          <ac:chgData name="Oppenheim, Tomas" userId="7bbdd6b4-1f3d-4fdd-ac21-d8c716941374" providerId="ADAL" clId="{868CCE3B-0BC1-45F9-B792-6C1CD11EB596}" dt="2025-11-05T23:04:33.483" v="201" actId="26606"/>
          <ac:spMkLst>
            <pc:docMk/>
            <pc:sldMk cId="656131675" sldId="268"/>
            <ac:spMk id="13" creationId="{C4879EFC-8E62-4E00-973C-C45EE9EC676D}"/>
          </ac:spMkLst>
        </pc:spChg>
        <pc:spChg chg="add del">
          <ac:chgData name="Oppenheim, Tomas" userId="7bbdd6b4-1f3d-4fdd-ac21-d8c716941374" providerId="ADAL" clId="{868CCE3B-0BC1-45F9-B792-6C1CD11EB596}" dt="2025-11-05T23:04:33.483" v="201" actId="26606"/>
          <ac:spMkLst>
            <pc:docMk/>
            <pc:sldMk cId="656131675" sldId="268"/>
            <ac:spMk id="15" creationId="{D6A9C53F-5F90-40A5-8C85-5412D39C8C68}"/>
          </ac:spMkLst>
        </pc:spChg>
        <pc:spChg chg="add">
          <ac:chgData name="Oppenheim, Tomas" userId="7bbdd6b4-1f3d-4fdd-ac21-d8c716941374" providerId="ADAL" clId="{868CCE3B-0BC1-45F9-B792-6C1CD11EB596}" dt="2025-11-05T23:04:33.486" v="202" actId="26606"/>
          <ac:spMkLst>
            <pc:docMk/>
            <pc:sldMk cId="656131675" sldId="268"/>
            <ac:spMk id="17" creationId="{99ED5833-B85B-4103-8A3B-CAB0308E6C15}"/>
          </ac:spMkLst>
        </pc:spChg>
        <pc:picChg chg="del">
          <ac:chgData name="Oppenheim, Tomas" userId="7bbdd6b4-1f3d-4fdd-ac21-d8c716941374" providerId="ADAL" clId="{868CCE3B-0BC1-45F9-B792-6C1CD11EB596}" dt="2025-11-05T23:01:56.244" v="195" actId="478"/>
          <ac:picMkLst>
            <pc:docMk/>
            <pc:sldMk cId="656131675" sldId="268"/>
            <ac:picMk id="4" creationId="{69299A08-3397-CA10-E5FE-B4E4623A707D}"/>
          </ac:picMkLst>
        </pc:picChg>
        <pc:picChg chg="add mod ord">
          <ac:chgData name="Oppenheim, Tomas" userId="7bbdd6b4-1f3d-4fdd-ac21-d8c716941374" providerId="ADAL" clId="{868CCE3B-0BC1-45F9-B792-6C1CD11EB596}" dt="2025-11-05T23:04:35.582" v="203" actId="27614"/>
          <ac:picMkLst>
            <pc:docMk/>
            <pc:sldMk cId="656131675" sldId="268"/>
            <ac:picMk id="5" creationId="{E951EC49-9DA3-18DA-1789-D62FFE66E88F}"/>
          </ac:picMkLst>
        </pc:picChg>
        <pc:picChg chg="del">
          <ac:chgData name="Oppenheim, Tomas" userId="7bbdd6b4-1f3d-4fdd-ac21-d8c716941374" providerId="ADAL" clId="{868CCE3B-0BC1-45F9-B792-6C1CD11EB596}" dt="2025-11-05T23:01:56.244" v="195" actId="478"/>
          <ac:picMkLst>
            <pc:docMk/>
            <pc:sldMk cId="656131675" sldId="268"/>
            <ac:picMk id="7" creationId="{E5960868-D88A-D355-7B1A-F02C8B816292}"/>
          </ac:picMkLst>
        </pc:picChg>
        <pc:picChg chg="add mod">
          <ac:chgData name="Oppenheim, Tomas" userId="7bbdd6b4-1f3d-4fdd-ac21-d8c716941374" providerId="ADAL" clId="{868CCE3B-0BC1-45F9-B792-6C1CD11EB596}" dt="2025-11-05T23:04:35.586" v="204" actId="27614"/>
          <ac:picMkLst>
            <pc:docMk/>
            <pc:sldMk cId="656131675" sldId="268"/>
            <ac:picMk id="8" creationId="{DAB58582-AD9C-D78C-0581-5F3DEE9C1C2C}"/>
          </ac:picMkLst>
        </pc:picChg>
      </pc:sldChg>
      <pc:sldChg chg="addSp delSp modSp add mod setBg delDesignElem">
        <pc:chgData name="Oppenheim, Tomas" userId="7bbdd6b4-1f3d-4fdd-ac21-d8c716941374" providerId="ADAL" clId="{868CCE3B-0BC1-45F9-B792-6C1CD11EB596}" dt="2025-11-05T23:06:52.679" v="221" actId="962"/>
        <pc:sldMkLst>
          <pc:docMk/>
          <pc:sldMk cId="448918886" sldId="269"/>
        </pc:sldMkLst>
        <pc:spChg chg="mod">
          <ac:chgData name="Oppenheim, Tomas" userId="7bbdd6b4-1f3d-4fdd-ac21-d8c716941374" providerId="ADAL" clId="{868CCE3B-0BC1-45F9-B792-6C1CD11EB596}" dt="2025-11-05T23:04:42.348" v="211" actId="20577"/>
          <ac:spMkLst>
            <pc:docMk/>
            <pc:sldMk cId="448918886" sldId="269"/>
            <ac:spMk id="2" creationId="{6082502B-FDC9-0CF4-B968-DC3E4E9A9AF2}"/>
          </ac:spMkLst>
        </pc:spChg>
        <pc:spChg chg="add">
          <ac:chgData name="Oppenheim, Tomas" userId="7bbdd6b4-1f3d-4fdd-ac21-d8c716941374" providerId="ADAL" clId="{868CCE3B-0BC1-45F9-B792-6C1CD11EB596}" dt="2025-11-05T23:06:51.034" v="217" actId="26606"/>
          <ac:spMkLst>
            <pc:docMk/>
            <pc:sldMk cId="448918886" sldId="269"/>
            <ac:spMk id="12" creationId="{99ED5833-B85B-4103-8A3B-CAB0308E6C15}"/>
          </ac:spMkLst>
        </pc:spChg>
        <pc:spChg chg="del">
          <ac:chgData name="Oppenheim, Tomas" userId="7bbdd6b4-1f3d-4fdd-ac21-d8c716941374" providerId="ADAL" clId="{868CCE3B-0BC1-45F9-B792-6C1CD11EB596}" dt="2025-11-05T23:04:38.683" v="206"/>
          <ac:spMkLst>
            <pc:docMk/>
            <pc:sldMk cId="448918886" sldId="269"/>
            <ac:spMk id="17" creationId="{8C7F10EA-DE90-C150-2AD0-4C9C40291C69}"/>
          </ac:spMkLst>
        </pc:spChg>
        <pc:picChg chg="add mod ord">
          <ac:chgData name="Oppenheim, Tomas" userId="7bbdd6b4-1f3d-4fdd-ac21-d8c716941374" providerId="ADAL" clId="{868CCE3B-0BC1-45F9-B792-6C1CD11EB596}" dt="2025-11-05T23:06:52.679" v="220" actId="27614"/>
          <ac:picMkLst>
            <pc:docMk/>
            <pc:sldMk cId="448918886" sldId="269"/>
            <ac:picMk id="4" creationId="{A02531DE-98A6-FB81-515E-924C466BAD5F}"/>
          </ac:picMkLst>
        </pc:picChg>
        <pc:picChg chg="del">
          <ac:chgData name="Oppenheim, Tomas" userId="7bbdd6b4-1f3d-4fdd-ac21-d8c716941374" providerId="ADAL" clId="{868CCE3B-0BC1-45F9-B792-6C1CD11EB596}" dt="2025-11-05T23:04:44.542" v="212" actId="478"/>
          <ac:picMkLst>
            <pc:docMk/>
            <pc:sldMk cId="448918886" sldId="269"/>
            <ac:picMk id="5" creationId="{D6A0F407-F6F9-0648-40A4-AEF4BD4C943A}"/>
          </ac:picMkLst>
        </pc:picChg>
        <pc:picChg chg="add mod">
          <ac:chgData name="Oppenheim, Tomas" userId="7bbdd6b4-1f3d-4fdd-ac21-d8c716941374" providerId="ADAL" clId="{868CCE3B-0BC1-45F9-B792-6C1CD11EB596}" dt="2025-11-05T23:06:52.679" v="221" actId="962"/>
          <ac:picMkLst>
            <pc:docMk/>
            <pc:sldMk cId="448918886" sldId="269"/>
            <ac:picMk id="7" creationId="{14EC3B40-CB11-BFBD-B7C2-CCFD03B92E99}"/>
          </ac:picMkLst>
        </pc:picChg>
        <pc:picChg chg="del">
          <ac:chgData name="Oppenheim, Tomas" userId="7bbdd6b4-1f3d-4fdd-ac21-d8c716941374" providerId="ADAL" clId="{868CCE3B-0BC1-45F9-B792-6C1CD11EB596}" dt="2025-11-05T23:04:44.542" v="212" actId="478"/>
          <ac:picMkLst>
            <pc:docMk/>
            <pc:sldMk cId="448918886" sldId="269"/>
            <ac:picMk id="8" creationId="{10B28B69-41E4-C369-0A1B-B6BC3A07DF88}"/>
          </ac:picMkLst>
        </pc:picChg>
      </pc:sldChg>
      <pc:sldChg chg="addSp delSp modSp add mod setBg delDesignElem">
        <pc:chgData name="Oppenheim, Tomas" userId="7bbdd6b4-1f3d-4fdd-ac21-d8c716941374" providerId="ADAL" clId="{868CCE3B-0BC1-45F9-B792-6C1CD11EB596}" dt="2025-11-05T23:09:32.401" v="238" actId="27614"/>
        <pc:sldMkLst>
          <pc:docMk/>
          <pc:sldMk cId="2550858860" sldId="270"/>
        </pc:sldMkLst>
        <pc:spChg chg="mod">
          <ac:chgData name="Oppenheim, Tomas" userId="7bbdd6b4-1f3d-4fdd-ac21-d8c716941374" providerId="ADAL" clId="{868CCE3B-0BC1-45F9-B792-6C1CD11EB596}" dt="2025-11-05T23:07:37.411" v="229" actId="20577"/>
          <ac:spMkLst>
            <pc:docMk/>
            <pc:sldMk cId="2550858860" sldId="270"/>
            <ac:spMk id="2" creationId="{FCA70411-867A-9C11-C379-7C1775957E31}"/>
          </ac:spMkLst>
        </pc:spChg>
        <pc:spChg chg="del">
          <ac:chgData name="Oppenheim, Tomas" userId="7bbdd6b4-1f3d-4fdd-ac21-d8c716941374" providerId="ADAL" clId="{868CCE3B-0BC1-45F9-B792-6C1CD11EB596}" dt="2025-11-05T23:07:32.921" v="223"/>
          <ac:spMkLst>
            <pc:docMk/>
            <pc:sldMk cId="2550858860" sldId="270"/>
            <ac:spMk id="12" creationId="{BADBC62C-8D22-3532-3316-B5A7031C5981}"/>
          </ac:spMkLst>
        </pc:spChg>
        <pc:spChg chg="add">
          <ac:chgData name="Oppenheim, Tomas" userId="7bbdd6b4-1f3d-4fdd-ac21-d8c716941374" providerId="ADAL" clId="{868CCE3B-0BC1-45F9-B792-6C1CD11EB596}" dt="2025-11-05T23:09:29.153" v="235" actId="26606"/>
          <ac:spMkLst>
            <pc:docMk/>
            <pc:sldMk cId="2550858860" sldId="270"/>
            <ac:spMk id="13" creationId="{99ED5833-B85B-4103-8A3B-CAB0308E6C15}"/>
          </ac:spMkLst>
        </pc:spChg>
        <pc:picChg chg="del">
          <ac:chgData name="Oppenheim, Tomas" userId="7bbdd6b4-1f3d-4fdd-ac21-d8c716941374" providerId="ADAL" clId="{868CCE3B-0BC1-45F9-B792-6C1CD11EB596}" dt="2025-11-05T23:07:39.506" v="230" actId="478"/>
          <ac:picMkLst>
            <pc:docMk/>
            <pc:sldMk cId="2550858860" sldId="270"/>
            <ac:picMk id="4" creationId="{CB660FC4-CB89-AC14-20A9-7ECC47201F7D}"/>
          </ac:picMkLst>
        </pc:picChg>
        <pc:picChg chg="add mod ord">
          <ac:chgData name="Oppenheim, Tomas" userId="7bbdd6b4-1f3d-4fdd-ac21-d8c716941374" providerId="ADAL" clId="{868CCE3B-0BC1-45F9-B792-6C1CD11EB596}" dt="2025-11-05T23:09:32.401" v="238" actId="27614"/>
          <ac:picMkLst>
            <pc:docMk/>
            <pc:sldMk cId="2550858860" sldId="270"/>
            <ac:picMk id="5" creationId="{335D89F5-2B7E-18B4-4086-CEF0410E1A29}"/>
          </ac:picMkLst>
        </pc:picChg>
        <pc:picChg chg="del">
          <ac:chgData name="Oppenheim, Tomas" userId="7bbdd6b4-1f3d-4fdd-ac21-d8c716941374" providerId="ADAL" clId="{868CCE3B-0BC1-45F9-B792-6C1CD11EB596}" dt="2025-11-05T23:07:39.506" v="230" actId="478"/>
          <ac:picMkLst>
            <pc:docMk/>
            <pc:sldMk cId="2550858860" sldId="270"/>
            <ac:picMk id="7" creationId="{7A41B99C-7628-382D-E740-E1BAFDC86C56}"/>
          </ac:picMkLst>
        </pc:picChg>
        <pc:picChg chg="add mod">
          <ac:chgData name="Oppenheim, Tomas" userId="7bbdd6b4-1f3d-4fdd-ac21-d8c716941374" providerId="ADAL" clId="{868CCE3B-0BC1-45F9-B792-6C1CD11EB596}" dt="2025-11-05T23:09:32.181" v="237" actId="962"/>
          <ac:picMkLst>
            <pc:docMk/>
            <pc:sldMk cId="2550858860" sldId="270"/>
            <ac:picMk id="8" creationId="{520881DB-521C-DE7C-B7AC-45638DC2055B}"/>
          </ac:picMkLst>
        </pc:picChg>
      </pc:sldChg>
      <pc:sldChg chg="modSp add mod">
        <pc:chgData name="Oppenheim, Tomas" userId="7bbdd6b4-1f3d-4fdd-ac21-d8c716941374" providerId="ADAL" clId="{868CCE3B-0BC1-45F9-B792-6C1CD11EB596}" dt="2025-11-06T16:40:41.065" v="250" actId="20577"/>
        <pc:sldMkLst>
          <pc:docMk/>
          <pc:sldMk cId="1303523946" sldId="271"/>
        </pc:sldMkLst>
        <pc:spChg chg="mod">
          <ac:chgData name="Oppenheim, Tomas" userId="7bbdd6b4-1f3d-4fdd-ac21-d8c716941374" providerId="ADAL" clId="{868CCE3B-0BC1-45F9-B792-6C1CD11EB596}" dt="2025-11-06T16:40:41.065" v="250" actId="20577"/>
          <ac:spMkLst>
            <pc:docMk/>
            <pc:sldMk cId="1303523946" sldId="271"/>
            <ac:spMk id="2" creationId="{035D21E5-0CC9-1751-D0D8-13972AA93446}"/>
          </ac:spMkLst>
        </pc:spChg>
      </pc:sldChg>
      <pc:sldChg chg="delSp add mod">
        <pc:chgData name="Oppenheim, Tomas" userId="7bbdd6b4-1f3d-4fdd-ac21-d8c716941374" providerId="ADAL" clId="{868CCE3B-0BC1-45F9-B792-6C1CD11EB596}" dt="2025-11-06T16:40:49.567" v="252" actId="478"/>
        <pc:sldMkLst>
          <pc:docMk/>
          <pc:sldMk cId="2159745581" sldId="272"/>
        </pc:sldMkLst>
        <pc:picChg chg="del">
          <ac:chgData name="Oppenheim, Tomas" userId="7bbdd6b4-1f3d-4fdd-ac21-d8c716941374" providerId="ADAL" clId="{868CCE3B-0BC1-45F9-B792-6C1CD11EB596}" dt="2025-11-06T16:40:49.567" v="252" actId="478"/>
          <ac:picMkLst>
            <pc:docMk/>
            <pc:sldMk cId="2159745581" sldId="272"/>
            <ac:picMk id="5" creationId="{FFF14407-74AB-D4F9-54EA-F54FA3E4E9FF}"/>
          </ac:picMkLst>
        </pc:picChg>
        <pc:picChg chg="del">
          <ac:chgData name="Oppenheim, Tomas" userId="7bbdd6b4-1f3d-4fdd-ac21-d8c716941374" providerId="ADAL" clId="{868CCE3B-0BC1-45F9-B792-6C1CD11EB596}" dt="2025-11-06T16:40:49.567" v="252" actId="478"/>
          <ac:picMkLst>
            <pc:docMk/>
            <pc:sldMk cId="2159745581" sldId="272"/>
            <ac:picMk id="8" creationId="{FDDEEEEC-983B-D059-1202-5988EA6A7DD8}"/>
          </ac:picMkLst>
        </pc:picChg>
        <pc:picChg chg="del">
          <ac:chgData name="Oppenheim, Tomas" userId="7bbdd6b4-1f3d-4fdd-ac21-d8c716941374" providerId="ADAL" clId="{868CCE3B-0BC1-45F9-B792-6C1CD11EB596}" dt="2025-11-06T16:40:49.567" v="252" actId="478"/>
          <ac:picMkLst>
            <pc:docMk/>
            <pc:sldMk cId="2159745581" sldId="272"/>
            <ac:picMk id="10" creationId="{74B65D6D-2487-2A08-60B1-52817B3285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3AA97-C035-7B80-07FF-F63A46508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CD033-B63A-BA20-8650-E2CA46A9C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0F51A-1857-84BE-F265-6DDCA4EE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4CF54-B36F-CB5A-4C29-85F682F1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35B93-11F1-804F-BD42-1D3D88BE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9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0753-02A3-D07D-FC7B-E3647E77F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C0413-35CE-C9B2-21AD-25D428363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3F488-FB83-4B70-688E-D839F779B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978CE-7D45-D6AA-319E-13DBAEDB7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0C6AE-92EF-3678-671E-4F3D42E78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12B3EF-0466-8999-8981-77E0D2964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43C10-0007-EC0D-C341-21236DE91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8F352-C801-8EE3-67E2-5625DB151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9B1ED-7B2C-E568-967D-D91F3764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3D0C-C733-E740-64EB-DC4EB089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82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EB00-BABE-2016-FA44-7E8B5279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45243-8C5E-EF76-7A92-C74F8556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D9FFE-2798-3ED7-FCFE-CB41B4F9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6D159-BE9D-FFF1-5B65-BBC004CCA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9DEBF-6E5D-4241-B1F7-895AAC6A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23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44F3-2A8C-D391-9858-7168F64F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E5918-5C41-08A3-4415-896A57442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26959-A1FC-FBAB-4823-21E56A575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72A61-4652-CEE0-236F-E3809B111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FC555-5F81-7961-9C1E-3351C1288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5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A039-D186-43B8-A808-7889B53C0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FE88F-FE6A-E0CC-7C8B-6100BE225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68F15-7F88-5C59-3B99-D5798EA5C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4CC33-68A0-32C0-9196-7E613BC6E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CC7E1-813B-2492-0C3F-64B10D4A2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70C93-6248-50E0-EDF7-CFF015AB2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57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FCD2E-BDB1-EA0D-451A-314059B0A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7E6A1-3F1D-D7B8-4340-7AC62A633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3A61C-4169-1E14-1527-FFF7EE93D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3905F-730D-40BC-567E-DDD2BF9231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D1984-2407-C52D-D34F-FD2522897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A66675-D426-5DE1-2414-6CCBED728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AE691-FFC5-092D-8B5A-160143FF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4475EA-A9F5-FE0D-D275-B489E0FE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67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E791-873D-C9D8-13C6-6436EE69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6A3FE-6A4A-736B-1D51-E4BEFA923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785B37-8C52-03D7-4D00-294C0C82F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DDC76-D750-C410-4072-BA837CE04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5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EA93C-FD79-44CB-4B3B-6598B84B4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F81968-D4EA-0178-8FF9-F94F9D5D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5BB5A-5E5D-FAFA-CE7D-9E02AD627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9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32AB8-5E72-5C1C-97B5-9F6FC50F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ABB15-299D-3A1A-AB30-5A1059140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C2D0A-E104-4452-5AF6-4B2413ABA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26356-578F-5965-6863-CF0CBC1E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D5423-426F-CEDA-6C49-1D9C0497D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460B4-0172-22EF-C22B-F574E761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36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AB2C-27E3-146E-2A4A-A2A6EF9B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0F9A98-3338-9B9E-8F9F-6531681F5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6EEA1-6390-4BA1-E5E3-E2C610CCC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5ECC9-4DE1-F206-1BD0-99ED879B5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5FA6A-F1EF-6551-1F02-BA2BC4273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C4789-91BE-48F1-A5C7-ED6692158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7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DA4E4-0C6C-0C8A-5185-A8D302190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A31DA-BBB6-4D8C-36B0-7ED3B0640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929B2-54B6-A6E7-8CD8-797B7F583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12112A-1C57-4C4E-8756-537433EECA78}" type="datetimeFigureOut">
              <a:rPr lang="en-US" smtClean="0"/>
              <a:t>11/6/2025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DC3F8-A124-25B4-831A-037C61104F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4D19F-28AA-77B2-83B6-BC7AF599C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242BEC-0ECA-46D0-BB29-3520993C3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3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08F7D-29E8-BC4C-DCC8-0B95DB9F41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3EF168-1E43-161F-904F-FE21F89F9C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8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9D912-82D0-F977-FBF3-A6DC1A5D6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56D4E3-5CE7-81C1-0322-BE5C90E6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AFAP Fast</a:t>
            </a:r>
          </a:p>
        </p:txBody>
      </p:sp>
      <p:pic>
        <p:nvPicPr>
          <p:cNvPr id="3" name="Picture 2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510EFE97-DA24-BD6E-5476-86E8FF98C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370492"/>
            <a:ext cx="5828261" cy="2520722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0003831-21C4-5953-2BB2-1AF6FAB6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421488"/>
            <a:ext cx="5828261" cy="241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51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793C4-42B3-18BB-3721-D495D9EEF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D9FB8-A821-2440-240B-C649446D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98" y="2142035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Participant SOR1  10_28_25</a:t>
            </a:r>
            <a:br>
              <a:rPr lang="en-US" sz="5200" dirty="0"/>
            </a:br>
            <a:r>
              <a:rPr lang="en-US" sz="5200" dirty="0"/>
              <a:t>IMU Sensor Analysis </a:t>
            </a:r>
          </a:p>
        </p:txBody>
      </p:sp>
    </p:spTree>
    <p:extLst>
      <p:ext uri="{BB962C8B-B14F-4D97-AF65-F5344CB8AC3E}">
        <p14:creationId xmlns:p14="http://schemas.microsoft.com/office/powerpoint/2010/main" val="266989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F4212F-4DDB-08B8-1D9F-79BBF714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69835-9A85-962E-B70E-3B915C74F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Slow</a:t>
            </a:r>
          </a:p>
        </p:txBody>
      </p:sp>
      <p:pic>
        <p:nvPicPr>
          <p:cNvPr id="6" name="Picture 5" descr="A graph of a bar graph&#10;&#10;AI-generated content may be incorrect.">
            <a:extLst>
              <a:ext uri="{FF2B5EF4-FFF2-40B4-BE49-F238E27FC236}">
                <a16:creationId xmlns:a16="http://schemas.microsoft.com/office/drawing/2014/main" id="{66558F8A-A84F-FB18-2FD7-BBB32DF9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370492"/>
            <a:ext cx="5828261" cy="2520722"/>
          </a:xfrm>
          <a:prstGeom prst="rect">
            <a:avLst/>
          </a:prstGeom>
        </p:spPr>
      </p:pic>
      <p:pic>
        <p:nvPicPr>
          <p:cNvPr id="4" name="Picture 3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7221A193-C253-33D3-770B-8E685A52A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457916"/>
            <a:ext cx="5828261" cy="23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0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55A18-ACF5-8EAB-05F7-DE0624FC0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947CD-BCE1-B3E2-C2F8-FE2D392C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Slow</a:t>
            </a:r>
          </a:p>
        </p:txBody>
      </p:sp>
      <p:pic>
        <p:nvPicPr>
          <p:cNvPr id="8" name="Picture 7" descr="A graph of a number of columns&#10;&#10;AI-generated content may be incorrect.">
            <a:extLst>
              <a:ext uri="{FF2B5EF4-FFF2-40B4-BE49-F238E27FC236}">
                <a16:creationId xmlns:a16="http://schemas.microsoft.com/office/drawing/2014/main" id="{299C1488-518B-9E5C-56A0-9440A7D0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370492"/>
            <a:ext cx="5828261" cy="2520722"/>
          </a:xfrm>
          <a:prstGeom prst="rect">
            <a:avLst/>
          </a:prstGeom>
        </p:spPr>
      </p:pic>
      <p:pic>
        <p:nvPicPr>
          <p:cNvPr id="5" name="Picture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ADA078DD-D154-0F3E-951F-5DD290DF2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457916"/>
            <a:ext cx="5828261" cy="23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2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B5853A-AD74-50B0-2259-37FAFAD11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D71C5A-02AC-87A6-BBDF-B9993684F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Medium</a:t>
            </a:r>
          </a:p>
        </p:txBody>
      </p:sp>
      <p:pic>
        <p:nvPicPr>
          <p:cNvPr id="7" name="Picture 6" descr="A graph of a graph with a line&#10;&#10;AI-generated content may be incorrect.">
            <a:extLst>
              <a:ext uri="{FF2B5EF4-FFF2-40B4-BE49-F238E27FC236}">
                <a16:creationId xmlns:a16="http://schemas.microsoft.com/office/drawing/2014/main" id="{76FFE4E2-BBAF-7591-4135-5C765721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385063"/>
            <a:ext cx="5828261" cy="2491579"/>
          </a:xfrm>
          <a:prstGeom prst="rect">
            <a:avLst/>
          </a:prstGeom>
        </p:spPr>
      </p:pic>
      <p:pic>
        <p:nvPicPr>
          <p:cNvPr id="4" name="Picture 3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FC52CF99-D597-2768-D99D-E1AF3CD9B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479772"/>
            <a:ext cx="5828261" cy="23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70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0C359-304E-BE55-1270-DF25AD606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6172DA-70F2-07F6-8E87-A91FD3FB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Fast</a:t>
            </a:r>
            <a:endParaRPr lang="en-US" sz="5200" dirty="0"/>
          </a:p>
        </p:txBody>
      </p:sp>
      <p:pic>
        <p:nvPicPr>
          <p:cNvPr id="8" name="Picture 7" descr="A graph of a graph of a number of numbers&#10;&#10;AI-generated content may be incorrect.">
            <a:extLst>
              <a:ext uri="{FF2B5EF4-FFF2-40B4-BE49-F238E27FC236}">
                <a16:creationId xmlns:a16="http://schemas.microsoft.com/office/drawing/2014/main" id="{DAB58582-AD9C-D78C-0581-5F3DEE9C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363207"/>
            <a:ext cx="5828261" cy="2535291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E951EC49-9DA3-18DA-1789-D62FFE66E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443344"/>
            <a:ext cx="5828261" cy="237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3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79BDF5-9E8A-89FF-103D-FCDA2A122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2502B-FDC9-0CF4-B968-DC3E4E9A9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Very Fast</a:t>
            </a:r>
          </a:p>
        </p:txBody>
      </p:sp>
      <p:pic>
        <p:nvPicPr>
          <p:cNvPr id="7" name="Picture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14EC3B40-CB11-BFBD-B7C2-CCFD03B92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355920"/>
            <a:ext cx="5828261" cy="2549865"/>
          </a:xfrm>
          <a:prstGeom prst="rect">
            <a:avLst/>
          </a:prstGeom>
        </p:spPr>
      </p:pic>
      <p:pic>
        <p:nvPicPr>
          <p:cNvPr id="4" name="Picture 3" descr="A graph of a waveform&#10;&#10;AI-generated content may be incorrect.">
            <a:extLst>
              <a:ext uri="{FF2B5EF4-FFF2-40B4-BE49-F238E27FC236}">
                <a16:creationId xmlns:a16="http://schemas.microsoft.com/office/drawing/2014/main" id="{A02531DE-98A6-FB81-515E-924C466B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479772"/>
            <a:ext cx="5828261" cy="23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1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B308F0-A834-6B85-10EB-6A730778D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70411-867A-9C11-C379-7C1775957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AFAP Fast</a:t>
            </a:r>
          </a:p>
        </p:txBody>
      </p:sp>
      <p:pic>
        <p:nvPicPr>
          <p:cNvPr id="8" name="Picture 7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520881DB-521C-DE7C-B7AC-45638DC2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363207"/>
            <a:ext cx="5828261" cy="2535291"/>
          </a:xfrm>
          <a:prstGeom prst="rect">
            <a:avLst/>
          </a:prstGeom>
        </p:spPr>
      </p:pic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335D89F5-2B7E-18B4-4086-CEF0410E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501628"/>
            <a:ext cx="5828261" cy="225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6161B-169B-7404-FF7F-5F663C800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D21E5-0CC9-1751-D0D8-13972AA93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98" y="2142035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Participant SOR4  11_2_25</a:t>
            </a:r>
            <a:br>
              <a:rPr lang="en-US" sz="5200" dirty="0"/>
            </a:br>
            <a:r>
              <a:rPr lang="en-US" sz="5200" dirty="0"/>
              <a:t>Strain Sensor Analysis </a:t>
            </a:r>
          </a:p>
        </p:txBody>
      </p:sp>
    </p:spTree>
    <p:extLst>
      <p:ext uri="{BB962C8B-B14F-4D97-AF65-F5344CB8AC3E}">
        <p14:creationId xmlns:p14="http://schemas.microsoft.com/office/powerpoint/2010/main" val="130352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D9C2C-5823-27D9-DA67-60843538C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ACC3-CEC7-1AEA-4D0D-E98B09F2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51" y="-34347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Calibration </a:t>
            </a:r>
          </a:p>
        </p:txBody>
      </p:sp>
    </p:spTree>
    <p:extLst>
      <p:ext uri="{BB962C8B-B14F-4D97-AF65-F5344CB8AC3E}">
        <p14:creationId xmlns:p14="http://schemas.microsoft.com/office/powerpoint/2010/main" val="215974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A3A592-256D-6ECD-2824-B72C0EA61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BBBF-8066-2C1F-797B-37B024FB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98" y="2142035"/>
            <a:ext cx="9795638" cy="11143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Participant SOR1  10_28_25</a:t>
            </a:r>
            <a:br>
              <a:rPr lang="en-US" sz="5200" dirty="0"/>
            </a:br>
            <a:r>
              <a:rPr lang="en-US" sz="5200" dirty="0"/>
              <a:t>Strain Sensor Analysis </a:t>
            </a:r>
          </a:p>
        </p:txBody>
      </p:sp>
    </p:spTree>
    <p:extLst>
      <p:ext uri="{BB962C8B-B14F-4D97-AF65-F5344CB8AC3E}">
        <p14:creationId xmlns:p14="http://schemas.microsoft.com/office/powerpoint/2010/main" val="3737099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93B64-63F8-919D-B825-D93ACB44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9E1F-8160-0ED7-4F48-D99530AFC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351" y="-34347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Calibration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343FA-47AA-DD04-12F3-BE8256DE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5" y="576448"/>
            <a:ext cx="4917318" cy="3083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512BB-68C0-7E88-107B-93401E46E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992" y="3465853"/>
            <a:ext cx="6527180" cy="3126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E47BA9-2275-6628-EF99-B31E73761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855" y="3293343"/>
            <a:ext cx="5263660" cy="345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7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54DD3D-FC44-918B-3CF8-86831F8C0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CF0E4-DCFC-C592-934D-B58910EB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Slow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C8512-901C-B8B9-FBD4-32C5D9ABB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304924"/>
            <a:ext cx="5828261" cy="2651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FF641-5456-BDED-370C-CDB313EC0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421488"/>
            <a:ext cx="5828261" cy="241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2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FE2CF-F647-7961-1FB0-49351186A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Medium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E870F-3AAA-6689-DB5D-DBD1F1BEB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326780"/>
            <a:ext cx="5828261" cy="2608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CED635-A765-920D-6E22-DCFDAA1C2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479772"/>
            <a:ext cx="5828261" cy="23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8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664DB-9658-B35B-D61B-43772FE8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Fast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89DE8-58BD-9EE2-9606-33EEA4163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348636"/>
            <a:ext cx="5828261" cy="2564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AEC81D-879F-5E92-8444-638A83D5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436060"/>
            <a:ext cx="5828261" cy="23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2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8830E3-7F57-42CA-39FF-E776263F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Very Fast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2C5C4-06DA-B202-BA83-1A096A4B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34" y="3363207"/>
            <a:ext cx="5828261" cy="2535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371880-C577-1EF2-AA21-33D1612C4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505" y="3436060"/>
            <a:ext cx="5828261" cy="238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0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38</Words>
  <Application>Microsoft Office PowerPoint</Application>
  <PresentationFormat>Widescreen</PresentationFormat>
  <Paragraphs>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Participant SOR4  11_2_25 Strain Sensor Analysis </vt:lpstr>
      <vt:lpstr>Calibration </vt:lpstr>
      <vt:lpstr>Participant SOR1  10_28_25 Strain Sensor Analysis </vt:lpstr>
      <vt:lpstr>Calibration </vt:lpstr>
      <vt:lpstr>Slow</vt:lpstr>
      <vt:lpstr>Medium</vt:lpstr>
      <vt:lpstr>Fast</vt:lpstr>
      <vt:lpstr>Very Fast</vt:lpstr>
      <vt:lpstr>AFAP Fast</vt:lpstr>
      <vt:lpstr>Participant SOR1  10_28_25 IMU Sensor Analysis </vt:lpstr>
      <vt:lpstr>Slow</vt:lpstr>
      <vt:lpstr>Slow</vt:lpstr>
      <vt:lpstr>Medium</vt:lpstr>
      <vt:lpstr>Fast</vt:lpstr>
      <vt:lpstr>Very Fast</vt:lpstr>
      <vt:lpstr>AFAP Fast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1</cp:revision>
  <dcterms:created xsi:type="dcterms:W3CDTF">2025-11-04T22:34:49Z</dcterms:created>
  <dcterms:modified xsi:type="dcterms:W3CDTF">2025-11-06T16:40:56Z</dcterms:modified>
</cp:coreProperties>
</file>